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notesMasterIdLst>
    <p:notesMasterId r:id="rId61"/>
  </p:notesMasterIdLst>
  <p:sldIdLst>
    <p:sldId id="299" r:id="rId2"/>
    <p:sldId id="331" r:id="rId3"/>
    <p:sldId id="277" r:id="rId4"/>
    <p:sldId id="330" r:id="rId5"/>
    <p:sldId id="303" r:id="rId6"/>
    <p:sldId id="307" r:id="rId7"/>
    <p:sldId id="304" r:id="rId8"/>
    <p:sldId id="383" r:id="rId9"/>
    <p:sldId id="309" r:id="rId10"/>
    <p:sldId id="305" r:id="rId11"/>
    <p:sldId id="306" r:id="rId12"/>
    <p:sldId id="339" r:id="rId13"/>
    <p:sldId id="311" r:id="rId14"/>
    <p:sldId id="313" r:id="rId15"/>
    <p:sldId id="314" r:id="rId16"/>
    <p:sldId id="315" r:id="rId17"/>
    <p:sldId id="317" r:id="rId18"/>
    <p:sldId id="328" r:id="rId19"/>
    <p:sldId id="316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84" r:id="rId30"/>
    <p:sldId id="376" r:id="rId31"/>
    <p:sldId id="385" r:id="rId32"/>
    <p:sldId id="369" r:id="rId33"/>
    <p:sldId id="350" r:id="rId34"/>
    <p:sldId id="353" r:id="rId35"/>
    <p:sldId id="356" r:id="rId36"/>
    <p:sldId id="355" r:id="rId37"/>
    <p:sldId id="354" r:id="rId38"/>
    <p:sldId id="377" r:id="rId39"/>
    <p:sldId id="378" r:id="rId40"/>
    <p:sldId id="379" r:id="rId41"/>
    <p:sldId id="380" r:id="rId42"/>
    <p:sldId id="381" r:id="rId43"/>
    <p:sldId id="382" r:id="rId44"/>
    <p:sldId id="337" r:id="rId45"/>
    <p:sldId id="318" r:id="rId46"/>
    <p:sldId id="333" r:id="rId47"/>
    <p:sldId id="334" r:id="rId48"/>
    <p:sldId id="335" r:id="rId49"/>
    <p:sldId id="367" r:id="rId50"/>
    <p:sldId id="370" r:id="rId51"/>
    <p:sldId id="368" r:id="rId52"/>
    <p:sldId id="364" r:id="rId53"/>
    <p:sldId id="366" r:id="rId54"/>
    <p:sldId id="365" r:id="rId55"/>
    <p:sldId id="371" r:id="rId56"/>
    <p:sldId id="372" r:id="rId57"/>
    <p:sldId id="373" r:id="rId58"/>
    <p:sldId id="374" r:id="rId59"/>
    <p:sldId id="375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0E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D9626-AAF1-4320-ACAB-C863962ED70A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2DBCC-24E3-4D29-9862-2553D2DB10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5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CB073-2D28-4122-BA1E-077CC0C26687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15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CB073-2D28-4122-BA1E-077CC0C26687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15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CB073-2D28-4122-BA1E-077CC0C26687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15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276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281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50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06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97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18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35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870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82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7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526C0-A5C1-4C24-8B30-54B62CCC54B4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BFB6D-B1EB-4B22-92CA-F0CF2D5823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83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4BCFB-5216-4DBF-A3DE-9B8918CEFCDF}" type="datetimeFigureOut">
              <a:rPr lang="ru-RU" smtClean="0">
                <a:solidFill>
                  <a:srgbClr val="B13F9A">
                    <a:lumMod val="90000"/>
                    <a:lumOff val="10000"/>
                  </a:srgbClr>
                </a:solidFill>
              </a:rPr>
              <a:pPr/>
              <a:t>14.12.2020</a:t>
            </a:fld>
            <a:endParaRPr lang="ru-RU">
              <a:solidFill>
                <a:srgbClr val="B13F9A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B13F9A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FA36A-A1C2-414B-958A-65DAC8ECAB55}" type="slidenum"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56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Венера Хасановна\Desktop\Дет. организ\картинки\вов\876main-300x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214290"/>
            <a:ext cx="81556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Музей Боевой славы </a:t>
            </a:r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334 Витебской ордена Суворова </a:t>
            </a:r>
            <a:r>
              <a:rPr lang="en-US" sz="3600" b="1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II</a:t>
            </a:r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 степени стрелковой дивизии</a:t>
            </a:r>
            <a:endParaRPr lang="ru-RU" sz="3600" b="1" dirty="0">
              <a:ln>
                <a:solidFill>
                  <a:srgbClr val="002060"/>
                </a:solidFill>
              </a:ln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714712" y="2285992"/>
            <a:ext cx="5429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«Средняя общеобразовательная школа №48 с углубленным изучением отдельных предметов»  Приволжского района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г.Казания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19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857232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Кисет в виде куколки с лямочкой</a:t>
            </a:r>
            <a:endParaRPr lang="ru-RU" sz="3600" dirty="0">
              <a:ln>
                <a:solidFill>
                  <a:srgbClr val="C00000"/>
                </a:solidFill>
              </a:ln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714488"/>
            <a:ext cx="3500462" cy="4667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енера Хасановна\Desktop\Дет. организ\картинки\1220884_ramki-k-dnu-pobed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642910" y="857232"/>
            <a:ext cx="81439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76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Следопыты школы установили, что на территории нашей республики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Дербышках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Сосновке и на Высокой горе формировалась 334 дивизия, в последствии получившая название Витебская ордена Суворова II степени. Командиром ее был генерал-майор Новиков Ю.А.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7675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инициативе директора школы, фронтовика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Шахмуратова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Назима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Тагировича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был создан отряд красных следопытов и штаб «Поиск». Возглавила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28604"/>
            <a:ext cx="87868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Краткая характеристика создания музея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6248" y="2428868"/>
            <a:ext cx="435771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7675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поисковую работу учитель </a:t>
            </a:r>
            <a:r>
              <a:rPr lang="ru-RU" sz="16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Гувакова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Нина Михайловна. Ребята пошли по боевому пути дивизии Следопыты восстановили боевой путь дивизии от Казани до Бреста. Большую роль в активизации поисковой работы сыграло создание Совета ветеранов 334-й дивизии. Следопыты побывали в различных городах, где встречались с ветеранами дивизии, собирали их воспоминания.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indent="447675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47675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Итогом поисковой работы стал школьный музей  Боевой славы, который был открыт к 30-летию Победы в апреле 1975 г.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енера Хасановна\Desktop\Дет. организ\картинки\1265609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-285776"/>
            <a:ext cx="9662264" cy="7572428"/>
          </a:xfrm>
          <a:prstGeom prst="rect">
            <a:avLst/>
          </a:prstGeom>
          <a:noFill/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214414" y="2714620"/>
            <a:ext cx="4528532" cy="271464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42910" y="1142984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Встреча  учащихся школы № 48  с ветеранами дивизии  в мае 1975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4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Венера Хасановна\Desktop\Дет. организ\картинки\1220884_ramki-k-dnu-pobed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285720" y="571480"/>
            <a:ext cx="8429684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Краткая характеристика основного фонда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</a:t>
            </a: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Личные вещи ветеранов 334-й дивизии:</a:t>
            </a: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полевые сумки-планшеты, письменные принадлежности, фляжки,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7686" y="2928934"/>
            <a:ext cx="4357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свидетельства о наградах, Награды, кисеты, шинель, китель, фуражка капитанская, дорожные наборы, осколки от снарядов, гильзы, фронтовые записи.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50178" name="Picture 2" descr="C:\Users\Венера Хасановна\Desktop\116361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071546"/>
            <a:ext cx="6572296" cy="492922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51202" name="Picture 2" descr="C:\Users\Венера Хасановна\Desktop\9c82588ea0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142984"/>
            <a:ext cx="6524671" cy="4893503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1026" name="Picture 2" descr="C:\Users\Венера Хасановна\Desktop\DSC05384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000108"/>
            <a:ext cx="6357982" cy="476848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285860"/>
            <a:ext cx="6572296" cy="423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142984"/>
            <a:ext cx="6191293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928670"/>
            <a:ext cx="6786610" cy="5089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енера Хасановна\Desktop\Дет. организ\картинки\вов\2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57166"/>
            <a:ext cx="8001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«Есть в школе маленький музей.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Войди в распахнутую дверь.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Реликвии тех страшных дней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Души коснутся пусть твоей…»</a:t>
            </a:r>
            <a:endParaRPr lang="ru-RU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Венера Хасановна\Desktop\Дет. организ\картинки\вов\65972776d94957fe0473a16e89728b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357694"/>
            <a:ext cx="8194728" cy="2279158"/>
          </a:xfrm>
          <a:prstGeom prst="rect">
            <a:avLst/>
          </a:prstGeom>
          <a:noFill/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14282" y="285728"/>
            <a:ext cx="6858048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Разделы экспозиции: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Командующий состав.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Битва под Москвой.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Витебская операция.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Герои Советского Союза.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Разведчики.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Медицинские работники.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Кенигсбергская операция.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Витрины по отдельным ветеранам.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14290"/>
            <a:ext cx="807249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Раздел 1                                                                         Командующий состав</a:t>
            </a:r>
          </a:p>
          <a:p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Постарел командир, посидел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в музее он снова в строю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грустью он вспоминает друзей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дивизию видит свою </a:t>
            </a:r>
          </a:p>
          <a:p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Комиссар минометного дивизиона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334 дивизии, руководитель 1 похода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следопытов по боевому пути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дивизии Власова Александра Степанович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стенда, посвященного Витебской операции,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участие в которой был награжден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Орденом Александра Невского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Венера Хасановна\Desktop\Дет. организ\картинки\911638_ramki-na-9-m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68532" cy="6858000"/>
          </a:xfrm>
          <a:prstGeom prst="rect">
            <a:avLst/>
          </a:prstGeom>
          <a:noFill/>
        </p:spPr>
      </p:pic>
      <p:pic>
        <p:nvPicPr>
          <p:cNvPr id="19458" name="Picture 2" descr="C:\Users\Венера Хасановна\Desktop\10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357818" y="928670"/>
            <a:ext cx="3443287" cy="5381625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енера Хасановна\Desktop\музей\битва за москву\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500174"/>
            <a:ext cx="5167307" cy="35719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2285992"/>
            <a:ext cx="30003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Немецкая часть в одном из занятых под Москвой на населенных пунктов. На заднем плане бронеавтомобили.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14290"/>
            <a:ext cx="6643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Раздел 2                                                                                              </a:t>
            </a:r>
          </a:p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Битва под Москвой</a:t>
            </a:r>
          </a:p>
        </p:txBody>
      </p:sp>
      <p:pic>
        <p:nvPicPr>
          <p:cNvPr id="5" name="Picture 2" descr="C:\Users\Венера Хасановна\Desktop\Дет. организ\картинки\911638_ramki-na-9-ma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6853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енера Хасановна\Desktop\музей\битва за москву\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7620000" cy="48958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5414606"/>
            <a:ext cx="87868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Немецкие солдаты у танка под Москвой.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стволе орудия танка висит трофейная советская винтовка.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енера Хасановна\Desktop\музей\битва за москву\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7620000" cy="46863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5229493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Советские солдаты в бою в лесу под Москвой.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Двое вооружены винтовками, у третьего сумка с дисками к пулемету. Подбитый немецкий танк.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енера Хасановна\Desktop\музей\битва за москву\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85728"/>
            <a:ext cx="4786342" cy="62566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44" y="5214950"/>
            <a:ext cx="371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Убитые немецкие солдаты.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Битва под Москвой.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енера Хасановна\Desktop\музей\битва за москву\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85728"/>
            <a:ext cx="4604893" cy="62865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4143380"/>
            <a:ext cx="3857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Женщина обнимает советского солдата после освобождения своего села в период советского контрнаступления под Москвой.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енера Хасановна\Desktop\музей\битва за москву\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7620000" cy="51720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44" y="5643579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Немецкие солдаты сдаются в плен красноармейцам во время битвы за Москву. Зима 1941-1942гг.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4290"/>
            <a:ext cx="6643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Раздел 3</a:t>
            </a:r>
          </a:p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Витебская операция</a:t>
            </a:r>
          </a:p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</a:t>
            </a:r>
          </a:p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285860"/>
            <a:ext cx="66437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дивизии Витебской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много рассказывать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о славных походах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Вновь и вновь пересказывать .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нашем школьном музее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 слава живет</a:t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уверены мы – никогда не умрет!</a:t>
            </a:r>
            <a:endParaRPr lang="ru-RU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Венера Хасановна\Desktop\15 001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8538410" cy="5643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7"/>
            <a:ext cx="8606760" cy="192882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     </a:t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</a:t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  <a:t>История музея школы №48</a:t>
            </a:r>
            <a:b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Создан:</a:t>
            </a:r>
            <a:b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700" b="1" dirty="0" smtClean="0">
                <a:latin typeface="Arial Black" pitchFamily="34" charset="0"/>
              </a:rPr>
              <a:t>24 апреля 1975 </a:t>
            </a:r>
            <a: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Паспортизирован: </a:t>
            </a:r>
            <a:b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Свидетельство №</a:t>
            </a: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>
                <a:latin typeface="Arial Black" pitchFamily="34" charset="0"/>
              </a:rPr>
              <a:t>1130 от 29.03.1976 г., </a:t>
            </a:r>
            <a:br>
              <a:rPr lang="ru-RU" sz="2700" b="1" dirty="0" smtClean="0">
                <a:latin typeface="Arial Black" pitchFamily="34" charset="0"/>
              </a:rPr>
            </a:br>
            <a:r>
              <a:rPr lang="ru-RU" sz="2700" b="1" dirty="0" smtClean="0">
                <a:latin typeface="Arial Black" pitchFamily="34" charset="0"/>
              </a:rPr>
              <a:t>№</a:t>
            </a:r>
            <a:r>
              <a:rPr lang="ru-RU" sz="2700" b="1" i="1" dirty="0" smtClean="0">
                <a:latin typeface="Arial Black" pitchFamily="34" charset="0"/>
              </a:rPr>
              <a:t>. </a:t>
            </a:r>
            <a:r>
              <a:rPr lang="ru-RU" sz="2700" b="1" dirty="0" smtClean="0">
                <a:latin typeface="Arial Black" pitchFamily="34" charset="0"/>
              </a:rPr>
              <a:t>322 от 31.03.1999 г.</a:t>
            </a:r>
            <a: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sz="2700" b="1" dirty="0">
              <a:solidFill>
                <a:schemeClr val="tx1"/>
              </a:solidFill>
            </a:endParaRPr>
          </a:p>
        </p:txBody>
      </p:sp>
      <p:pic>
        <p:nvPicPr>
          <p:cNvPr id="18433" name="Picture 1" descr="F:\музей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761422"/>
            <a:ext cx="4357717" cy="5844441"/>
          </a:xfrm>
          <a:prstGeom prst="rect">
            <a:avLst/>
          </a:prstGeom>
          <a:noFill/>
        </p:spPr>
      </p:pic>
      <p:pic>
        <p:nvPicPr>
          <p:cNvPr id="3074" name="Picture 2" descr="C:\Users\Венера Хасановна\Desktop\Дет. организ\картинки\вов\18a240b1d3fde2f418ecc8f32b5c8ef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071942"/>
            <a:ext cx="3971939" cy="2482563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59471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282" y="214290"/>
            <a:ext cx="8669330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Венера Хасановна\Desktop\15 001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214282" y="571480"/>
            <a:ext cx="8708005" cy="56877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30" cy="385765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Венера Хасановна\Desktop\музей\Витебская операция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213231" cy="5143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6000768"/>
            <a:ext cx="8358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Советские снайперы на огневой позиции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929328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Похороны павших советских солдат в боях за г.Витебск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Венера Хасановна\Desktop\музей\Витебская операция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8604"/>
            <a:ext cx="7500990" cy="53156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6000768"/>
            <a:ext cx="52755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Штурм г. Витебска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Венера Хасановна\Desktop\музей\Витебская операция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013299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786454"/>
            <a:ext cx="87154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Подбитые немецкие танки.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Перед танками тела убитых немецких солдат.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Венера Хасановна\Desktop\музей\Витебская операция\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942884" cy="5272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6000768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Дети у руин дома в Белорусской деревне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Лозоватка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Венера Хасановна\Desktop\музей\Витебская операция\1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500990" cy="5625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071810"/>
            <a:ext cx="4000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Немецкий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оберфельдфебель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готовит к подрыву участок железной дороги. В момент снимка вставляет запал в динамитную шашку.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16 июля 1944г.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Венера Хасановна\Desktop\музей\Витебская операция\1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85728"/>
            <a:ext cx="4412720" cy="6259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8372506" cy="121442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Раздел 5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Медицинские работники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214554"/>
            <a:ext cx="5929354" cy="444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3357586" cy="447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214290"/>
            <a:ext cx="6643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Раздел 6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Кенигсбергская операция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4572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енера Хасановна\Desktop\Дет. организ\картинки\911638_ramki-na-9-ma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5568532" cy="657227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7"/>
            <a:ext cx="8606760" cy="19288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     </a:t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sz="27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Музей_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214290"/>
            <a:ext cx="786328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9471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249" cy="643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0" y="214290"/>
            <a:ext cx="6643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Раздел 7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Витрины по отдельным ветеранам</a:t>
            </a:r>
            <a:endParaRPr lang="ru-RU" sz="24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85860"/>
            <a:ext cx="685804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472861" cy="635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654" cy="642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158192" cy="178595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Под мирным небом, где земля богата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Историей родной страны,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музее славы школы берегут ребята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 сохраняют память страшной той войны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000240"/>
            <a:ext cx="7000924" cy="466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58192" cy="17145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встречи к школьникам приходят ветераны,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Сияют на груди медали, ордена.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Порой заноют фронтовые раны,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в сердце та, Победная весна!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857364"/>
            <a:ext cx="6381537" cy="478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3817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431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39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142852"/>
            <a:ext cx="85725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Встреча с ветеранами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Славная смена растет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 ветеранами рядом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надеждою смотрит вперед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Открытым уверенным взглядом 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6" name="Picture 2" descr="E:\DCIM\103CANON\IMG_04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571744"/>
            <a:ext cx="5005421" cy="39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Венера Хасановна\Desktop\Дет. организ\картинки\911638_ramki-na-9-ma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5568532" cy="6572272"/>
          </a:xfrm>
          <a:prstGeom prst="rect">
            <a:avLst/>
          </a:prstGeom>
          <a:noFill/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357290" y="0"/>
            <a:ext cx="7572428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Характеристика музея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Отдельное помещение на III этаже площадью 48 кв.м.  (прямоугольная комната 6х8 м). В музее 237 экспонатов, из них 157 подлинные.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571604" y="2143116"/>
            <a:ext cx="5429288" cy="335029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4" descr="IMG_9091.JPG"/>
          <p:cNvPicPr>
            <a:picLocks noGrp="1" noChangeAspect="1"/>
          </p:cNvPicPr>
          <p:nvPr>
            <p:ph idx="1"/>
          </p:nvPr>
        </p:nvPicPr>
        <p:blipFill>
          <a:blip r:embed="rId2"/>
          <a:srcRect l="5556" r="5556"/>
          <a:stretch>
            <a:fillRect/>
          </a:stretch>
        </p:blipFill>
        <p:spPr>
          <a:xfrm>
            <a:off x="285720" y="285728"/>
            <a:ext cx="8534335" cy="6400816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742955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986790" y="214290"/>
            <a:ext cx="58714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Абрамов Михаил Николаевич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F:\DCIM\102CANON\IMG_0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7158" y="285728"/>
            <a:ext cx="8382059" cy="62865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5988" y="285728"/>
            <a:ext cx="59437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2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Венера Хасановна\Desktop\музей\на печать фото\IMG_037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5" y="428604"/>
            <a:ext cx="4554173" cy="60722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42" y="357166"/>
            <a:ext cx="3571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Щедров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Константин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Арсентьевич</a:t>
            </a:r>
            <a:endParaRPr lang="ru-RU" sz="2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Гость\Desktop\Кашапова\IMG_03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0"/>
            <a:ext cx="7454417" cy="5590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88493" y="214290"/>
            <a:ext cx="53412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Супруги Щедровы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43966" cy="59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01122" cy="100013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Где то за сотни милей родные всё ждут и ждут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Тех, кто в братской могиле свой последний закончили путь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14422"/>
            <a:ext cx="7167613" cy="537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335487" cy="625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142984"/>
            <a:ext cx="7215238" cy="541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142853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мальчик уже стремится учиться лучше, дружбой дорожить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славного деда – героя во всем стараться походить!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Многое неизвестно – как звать и выросли где.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снова летят запросы по всей необъятной стране…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Напишут родные : «Спасибо! За память и беспокойство сердец.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689321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4027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енера Хасановна\Desktop\Дет. организ\картинки\8c58f1217f1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7"/>
            <a:ext cx="8606760" cy="19288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     </a:t>
            </a:r>
            <a:br>
              <a:rPr lang="ru-RU" sz="3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ru-RU" sz="2700" b="1" dirty="0">
              <a:solidFill>
                <a:schemeClr val="tx1"/>
              </a:solidFill>
            </a:endParaRPr>
          </a:p>
        </p:txBody>
      </p:sp>
      <p:pic>
        <p:nvPicPr>
          <p:cNvPr id="3" name="Picture 2" descr="Музей_4"/>
          <p:cNvPicPr>
            <a:picLocks noChangeAspect="1" noChangeArrowheads="1"/>
          </p:cNvPicPr>
          <p:nvPr/>
        </p:nvPicPr>
        <p:blipFill>
          <a:blip r:embed="rId4">
            <a:lum contrast="6000"/>
            <a:grayscl/>
          </a:blip>
          <a:srcRect/>
          <a:stretch>
            <a:fillRect/>
          </a:stretch>
        </p:blipFill>
        <p:spPr bwMode="auto">
          <a:xfrm>
            <a:off x="2214546" y="357166"/>
            <a:ext cx="664073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59471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2" name="Picture 2" descr="C:\Users\Венера Хасановна\Desktop\orig_024814ff28f93245ae6bc72d62d714b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285992"/>
            <a:ext cx="6572296" cy="4072314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28662" y="428604"/>
            <a:ext cx="800105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учете в Государственном музее</a:t>
            </a:r>
          </a:p>
          <a:p>
            <a:pPr algn="r"/>
            <a:r>
              <a:rPr lang="ru-RU" sz="32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состоят 2 экспоната:</a:t>
            </a:r>
          </a:p>
          <a:p>
            <a:pPr algn="ctr"/>
            <a:r>
              <a:rPr lang="ru-RU" sz="5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Орден «Красной звезды»</a:t>
            </a:r>
          </a:p>
          <a:p>
            <a:pPr algn="ctr"/>
            <a:endParaRPr lang="ru-RU" sz="2400" b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n>
                <a:solidFill>
                  <a:srgbClr val="C00000"/>
                </a:solidFill>
              </a:ln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00232" y="2071678"/>
            <a:ext cx="5500726" cy="4124822"/>
          </a:xfrm>
          <a:noFill/>
          <a:effectLst>
            <a:softEdge rad="63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42910" y="714356"/>
            <a:ext cx="8286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Знамя подаренное ветеранам  дивизии от коллектива школы </a:t>
            </a:r>
            <a:endParaRPr lang="ru-RU" sz="40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Венера Хасановна\Desktop\Дет. организ\картинки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429784" cy="7072339"/>
          </a:xfrm>
          <a:prstGeom prst="rect">
            <a:avLst/>
          </a:prstGeom>
          <a:noFill/>
        </p:spPr>
      </p:pic>
      <p:pic>
        <p:nvPicPr>
          <p:cNvPr id="2" name="Picture 2" descr="Музей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000108"/>
            <a:ext cx="5286412" cy="5162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</TotalTime>
  <Words>684</Words>
  <Application>Microsoft Office PowerPoint</Application>
  <PresentationFormat>Экран (4:3)</PresentationFormat>
  <Paragraphs>108</Paragraphs>
  <Slides>59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Тема Office</vt:lpstr>
      <vt:lpstr>Презентация PowerPoint</vt:lpstr>
      <vt:lpstr>Презентация PowerPoint</vt:lpstr>
      <vt:lpstr>                            История музея школы №48  Создан: 24 апреля 1975  Паспортизирован:   Свидетельство №  1130 от 29.03.1976 г.,  №. 322 от 31.03.1999 г. </vt:lpstr>
      <vt:lpstr>               </vt:lpstr>
      <vt:lpstr>Презентация PowerPoint</vt:lpstr>
      <vt:lpstr>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Раздел 5                                                             Медицинские работники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 мирным небом, где земля богата Историей родной страны, В музее славы школы берегут ребята И сохраняют память страшной той войны…</vt:lpstr>
      <vt:lpstr>На встречи к школьникам приходят ветераны, Сияют на груди медали, ордена. Порой заноют фронтовые раны, А в сердце та, Победная весна!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Где то за сотни милей родные всё ждут и ждут Тех, кто в братской могиле свой последний закончили путь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 музей  боевой славы-центр  граждано-патриотической  работы</dc:title>
  <dc:creator>user</dc:creator>
  <cp:lastModifiedBy>Пользователь Windows</cp:lastModifiedBy>
  <cp:revision>97</cp:revision>
  <dcterms:created xsi:type="dcterms:W3CDTF">2013-11-13T16:23:09Z</dcterms:created>
  <dcterms:modified xsi:type="dcterms:W3CDTF">2020-12-14T06:00:33Z</dcterms:modified>
</cp:coreProperties>
</file>